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B21E5-22E6-BECB-5AFE-E57E2911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89EF5F-5CBC-3999-C85E-50ACFB5D5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7D2D1-4CF8-DFC5-F637-1339EF52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5B5776-9716-5ADC-B2DF-9D0F34BE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AE9E46-88D2-B52E-1CE0-1473C227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10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9469F-5369-7B2F-378D-624AB29F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FF323F-DE8B-2467-951E-5D85E269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585C7B-C990-0EA6-A6AD-59B76C73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F3696-764A-5D7A-AD7F-0322EA8C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243A13-6F74-8623-B939-949DA383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26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D33CA7C-B3C2-BDFF-B48B-D6B810E64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918D43-489E-8064-E098-84783C9A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077CF8-1482-62A8-06DF-39EF8C15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F94B7C-D941-502D-1812-7A8041EF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F2C321-26CB-7244-D234-CB020EA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8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3137B-A4E1-E50A-DAE6-2072BA70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3D72D1-EA7B-D156-4C04-5DC2663C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D8ABA-D0C0-9976-C056-B4B80328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A2BEE3-CCD7-B488-576C-438FD5DC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63BC5F-2E9C-D8AF-74B2-BF4D5EA1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6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3186A-CBDF-CAED-12B0-4ECFD658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A2D885-1D00-DE6A-69E4-65DEA6D0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460CE0-2E4D-D2E1-504D-3A2C3768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B82D89-EAE9-116B-0764-F797CE27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AE4CDA-A445-C4A7-E671-BE030AB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9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D61E0-FE08-A73E-ACEB-6D88090AC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B9C98-8FB6-91BB-3862-DCC552BB7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CCE63A-5843-5FA7-6B83-5E5BD40EB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D8542-E742-638F-295F-F8C2FEAF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014D96-DE09-F1A5-AFD4-3E1DF01F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890F3B-A7E1-47CE-F9E8-B6B571D2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8F341D-81C7-1A9C-7DEA-513B555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6E0465-2C56-F8D8-B75E-E446B49D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767FBA-5C16-E86E-84B6-594DA3FD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CE9095-E24C-0E26-69BA-AC44B75E8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2F0A4F0-8AD4-CA67-7C4A-855138D4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D6D7ED-EE0D-E2F0-237F-EA48A46C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5977EE-8BD5-AED8-7FFA-6E7C3D08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B2B358-4E50-D273-AC5B-694F589B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3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19F34-9C5C-5137-80D0-47710D6D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BDBAB-4261-8D4B-0AAF-85C710F0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5BB397-6AAF-2374-C121-850CE1BC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B3140B-2C59-6783-7BF1-47819EB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59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EFC710-2C1A-B72C-B55B-26E5AC53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7D484B-8A62-55C0-1654-BDD1273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2BF56F-A584-457F-CAEA-07B21CD4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5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34C3D-CF90-87B1-59D3-E81E35CF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71944-3068-121D-97DC-ABC40DA8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AF3FD2-F789-7F1D-A333-38E73C6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BE9DCF-6224-16D3-E9B1-EB5A1712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387EFC-98F8-FCA2-5181-B241FF6F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A9C1FC-BBF3-C796-72CB-0C85FB47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6A135-14EB-3541-4D62-ADA3E976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88C1300-D09F-7796-4976-44C4EF7FB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160B59-F62E-ABEE-EB6E-7558C1B30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1DD9CC-8720-112B-3B9C-48C0E11A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A3A03D-2ECD-69B8-2EAD-29DAB65E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8B6BB9-13DB-44CD-AF45-656D7973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33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664A28-1667-4F91-681A-B2B79B5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8C729-3D4A-93D2-C8E6-44786FD55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B338B-D696-EBDA-240D-440ED02D1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CC492-946A-426D-A0D1-F221790F1CFD}" type="datetimeFigureOut">
              <a:rPr lang="it-IT" smtClean="0"/>
              <a:t>05/02/2026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A51C97-61EB-3473-F6C4-B3BDC67BC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CF2B3-F89C-F2F7-06F0-B88CA91D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BDA5-37BC-4EEB-80CA-32AD1B9393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87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2A39030-2F48-7215-53AC-7F05B5AEE802}"/>
              </a:ext>
            </a:extLst>
          </p:cNvPr>
          <p:cNvSpPr txBox="1">
            <a:spLocks/>
          </p:cNvSpPr>
          <p:nvPr/>
        </p:nvSpPr>
        <p:spPr>
          <a:xfrm>
            <a:off x="0" y="3922557"/>
            <a:ext cx="12192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7697F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Title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83690EE-1CAD-827E-56F9-D11157577904}"/>
              </a:ext>
            </a:extLst>
          </p:cNvPr>
          <p:cNvSpPr txBox="1">
            <a:spLocks/>
          </p:cNvSpPr>
          <p:nvPr/>
        </p:nvSpPr>
        <p:spPr>
          <a:xfrm>
            <a:off x="0" y="4902680"/>
            <a:ext cx="12192000" cy="683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200" dirty="0">
                <a:solidFill>
                  <a:srgbClr val="07697F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Speaker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A6EAF7-3B0A-AB54-4023-3357E6A0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A7B50B-41B5-9E61-555A-7545E8617A2E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82CE2AA-FB3C-E7F5-0E3A-A6162D5A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0F15D7B-64B8-9FDD-6066-9C404B15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75D33B-D620-DE7C-01A2-A44BE179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027BA7-B81C-AA7B-6D85-45F28916BAB3}"/>
              </a:ext>
            </a:extLst>
          </p:cNvPr>
          <p:cNvSpPr txBox="1"/>
          <p:nvPr/>
        </p:nvSpPr>
        <p:spPr>
          <a:xfrm>
            <a:off x="276837" y="1182848"/>
            <a:ext cx="11652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accordance with AIFA (Italian Medicines Agency) rules, please disclose whether you have or you have not any conflict of interest with the companies.</a:t>
            </a:r>
          </a:p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9869E4-721A-BAB6-D1CB-EE8E892E380C}"/>
              </a:ext>
            </a:extLst>
          </p:cNvPr>
          <p:cNvSpPr txBox="1"/>
          <p:nvPr/>
        </p:nvSpPr>
        <p:spPr>
          <a:xfrm>
            <a:off x="244386" y="3804165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Grants/research supports:</a:t>
            </a:r>
          </a:p>
          <a:p>
            <a:r>
              <a:rPr lang="en-US" dirty="0"/>
              <a:t>Honoraria or consultation fees:</a:t>
            </a:r>
          </a:p>
          <a:p>
            <a:r>
              <a:rPr lang="en-US" dirty="0"/>
              <a:t>Company Stock shareholder:</a:t>
            </a:r>
          </a:p>
          <a:p>
            <a:r>
              <a:rPr lang="en-US" dirty="0"/>
              <a:t>Other support (please specify):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B5E349-F2D3-897C-AAA2-7783B9DA58E7}"/>
              </a:ext>
            </a:extLst>
          </p:cNvPr>
          <p:cNvSpPr txBox="1"/>
          <p:nvPr/>
        </p:nvSpPr>
        <p:spPr>
          <a:xfrm>
            <a:off x="244386" y="2106178"/>
            <a:ext cx="7634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 ) I have no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conflict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to report</a:t>
            </a:r>
          </a:p>
          <a:p>
            <a:r>
              <a:rPr lang="it-IT" dirty="0"/>
              <a:t>( ) I have the following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conflict</a:t>
            </a:r>
            <a:r>
              <a:rPr lang="it-IT" dirty="0"/>
              <a:t>(s) of </a:t>
            </a:r>
            <a:r>
              <a:rPr lang="it-IT" dirty="0" err="1"/>
              <a:t>interest</a:t>
            </a:r>
            <a:r>
              <a:rPr lang="it-IT" dirty="0"/>
              <a:t> to report:</a:t>
            </a:r>
          </a:p>
          <a:p>
            <a:endParaRPr lang="it-IT" dirty="0"/>
          </a:p>
          <a:p>
            <a:r>
              <a:rPr lang="it-IT" i="1" dirty="0">
                <a:solidFill>
                  <a:srgbClr val="FF0000"/>
                </a:solidFill>
              </a:rPr>
              <a:t>If you don’t have any </a:t>
            </a:r>
            <a:r>
              <a:rPr lang="it-IT" i="1" dirty="0" err="1">
                <a:solidFill>
                  <a:srgbClr val="FF0000"/>
                </a:solidFill>
              </a:rPr>
              <a:t>conflict</a:t>
            </a:r>
            <a:r>
              <a:rPr lang="it-IT" i="1" dirty="0">
                <a:solidFill>
                  <a:srgbClr val="FF0000"/>
                </a:solidFill>
              </a:rPr>
              <a:t>, please delete the </a:t>
            </a:r>
            <a:r>
              <a:rPr lang="it-IT" i="1" dirty="0" err="1">
                <a:solidFill>
                  <a:srgbClr val="FF0000"/>
                </a:solidFill>
              </a:rPr>
              <a:t>conflict</a:t>
            </a:r>
            <a:r>
              <a:rPr lang="it-IT" i="1" dirty="0">
                <a:solidFill>
                  <a:srgbClr val="FF0000"/>
                </a:solidFill>
              </a:rPr>
              <a:t> of </a:t>
            </a:r>
            <a:r>
              <a:rPr lang="it-IT" i="1" dirty="0" err="1">
                <a:solidFill>
                  <a:srgbClr val="FF0000"/>
                </a:solidFill>
              </a:rPr>
              <a:t>interest</a:t>
            </a:r>
            <a:r>
              <a:rPr lang="it-IT" i="1" dirty="0">
                <a:solidFill>
                  <a:srgbClr val="FF0000"/>
                </a:solidFill>
              </a:rPr>
              <a:t> report points: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D1F594-CA48-5928-9320-ED2E882D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267"/>
          <a:stretch>
            <a:fillRect/>
          </a:stretch>
        </p:blipFill>
        <p:spPr>
          <a:xfrm>
            <a:off x="0" y="0"/>
            <a:ext cx="12192000" cy="8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97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Lucia Melchiorre</dc:creator>
  <cp:lastModifiedBy>Mcm</cp:lastModifiedBy>
  <cp:revision>11</cp:revision>
  <dcterms:created xsi:type="dcterms:W3CDTF">2022-11-04T15:32:26Z</dcterms:created>
  <dcterms:modified xsi:type="dcterms:W3CDTF">2026-02-05T10:33:04Z</dcterms:modified>
</cp:coreProperties>
</file>